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42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4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5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33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84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1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930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BD2F-C766-4245-ABFA-82D7FF2A58E3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64431-A747-4593-AF68-306FB2749C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602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0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0"/>
            <a:ext cx="784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69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0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0"/>
            <a:ext cx="784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65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0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88" y="0"/>
            <a:ext cx="78454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273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0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213" y="0"/>
            <a:ext cx="5995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365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0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9188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36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0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9188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888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го величество рояль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650" y="0"/>
            <a:ext cx="9917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66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0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75" y="0"/>
            <a:ext cx="9188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01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Его величество рояль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8" y="0"/>
            <a:ext cx="103711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5112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</cp:revision>
  <dcterms:created xsi:type="dcterms:W3CDTF">2017-05-25T20:28:21Z</dcterms:created>
  <dcterms:modified xsi:type="dcterms:W3CDTF">2017-05-25T20:28:28Z</dcterms:modified>
</cp:coreProperties>
</file>